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14"/>
  </p:notesMasterIdLst>
  <p:sldIdLst>
    <p:sldId id="256" r:id="rId2"/>
    <p:sldId id="258" r:id="rId3"/>
    <p:sldId id="259" r:id="rId4"/>
    <p:sldId id="263" r:id="rId5"/>
    <p:sldId id="262" r:id="rId6"/>
    <p:sldId id="260" r:id="rId7"/>
    <p:sldId id="265" r:id="rId8"/>
    <p:sldId id="264" r:id="rId9"/>
    <p:sldId id="266" r:id="rId10"/>
    <p:sldId id="267" r:id="rId11"/>
    <p:sldId id="268" r:id="rId12"/>
    <p:sldId id="26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8994"/>
  </p:normalViewPr>
  <p:slideViewPr>
    <p:cSldViewPr snapToGrid="0" snapToObjects="1">
      <p:cViewPr varScale="1">
        <p:scale>
          <a:sx n="90" d="100"/>
          <a:sy n="90" d="100"/>
        </p:scale>
        <p:origin x="232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eg>
</file>

<file path=ppt/media/image2.png>
</file>

<file path=ppt/media/image3.png>
</file>

<file path=ppt/media/image4.tiff>
</file>

<file path=ppt/media/image5.png>
</file>

<file path=ppt/media/image6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3F85DA-472F-E340-A618-46E4D8465FB7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1A613A1-3D65-394C-BAB7-40638A2354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4307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Orchestrator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is a software which was automatic process of managing or scheduling the work of individual application/service within cluster(s).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Simply mean automation of all aspects of coordinating and managing application/software.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613A1-3D65-394C-BAB7-40638A2354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4148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Simple: Ease to deploy and maintain</a:t>
            </a:r>
          </a:p>
          <a:p>
            <a:r>
              <a:rPr lang="en-US" dirty="0"/>
              <a:t>Reliable: Auto handle application, node and driver failure.</a:t>
            </a:r>
          </a:p>
          <a:p>
            <a:r>
              <a:rPr lang="en-US" dirty="0"/>
              <a:t>Nomad leader election enabled by Raft Consensus protocol</a:t>
            </a:r>
          </a:p>
          <a:p>
            <a:r>
              <a:rPr lang="en-US" dirty="0"/>
              <a:t>Roblox has deploy over 11k nodes over the worlds.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613A1-3D65-394C-BAB7-40638A2354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765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613A1-3D65-394C-BAB7-40638A2354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6085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613A1-3D65-394C-BAB7-40638A2354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5657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613A1-3D65-394C-BAB7-40638A2354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37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/liemle3893</a:t>
            </a:r>
            <a:r>
              <a:rPr lang="en-US"/>
              <a:t>/nomad-introduction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613A1-3D65-394C-BAB7-40638A2354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36679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613A1-3D65-394C-BAB7-40638A2354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54377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1A613A1-3D65-394C-BAB7-40638A2354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49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3/29/20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341799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394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2382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22163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3497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207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3/29/20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9549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3/29/20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3828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3/29/20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930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3/29/20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289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3/29/20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0603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3/29/20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273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hashicorp.com/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nomadproject.io/" TargetMode="External"/><Relationship Id="rId4" Type="http://schemas.openxmlformats.org/officeDocument/2006/relationships/hyperlink" Target="https://stackshare.io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2727E90-8618-4B33-8E61-38BB1A639A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11" t="9091" r="24871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A44CD100-6267-4E62-AA64-2182A3A6A1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13BA6DA-AA65-494C-ADD8-556613028F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n-US" sz="4800"/>
              <a:t>The HashiCorp Nomad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2A631F-2E1C-5B4C-AC4A-C710CD3385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endParaRPr lang="en-US" sz="2000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3896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F7901D8-5777-EE40-8440-B4AC3323F8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DEMO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3060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 descr="Play">
            <a:extLst>
              <a:ext uri="{FF2B5EF4-FFF2-40B4-BE49-F238E27FC236}">
                <a16:creationId xmlns:a16="http://schemas.microsoft.com/office/drawing/2014/main" id="{EB839611-0D9D-4093-BD5D-192B7AE921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994612" y="2091095"/>
            <a:ext cx="4206240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64824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42A74A-07FD-F748-AAEE-04A0860226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Question and Answer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8CEA61-7B74-6C40-8413-29A617973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2423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23A8BB-C58D-774F-A27E-70E9BDAB5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232BED-66E0-9F43-A0FA-75314C5285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https://www.hashicorp.com/</a:t>
            </a:r>
            <a:endParaRPr lang="en-US" dirty="0"/>
          </a:p>
          <a:p>
            <a:r>
              <a:rPr lang="en-US" dirty="0">
                <a:hlinkClick r:id="rId4"/>
              </a:rPr>
              <a:t>https://stackshare.io</a:t>
            </a:r>
            <a:endParaRPr lang="en-US" dirty="0"/>
          </a:p>
          <a:p>
            <a:r>
              <a:rPr lang="en-US" dirty="0">
                <a:hlinkClick r:id="rId5"/>
              </a:rPr>
              <a:t>https://nomadproject.io/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10675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653D793-AA76-F44F-A094-D31DD9B7A8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945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45567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7">
            <a:extLst>
              <a:ext uri="{FF2B5EF4-FFF2-40B4-BE49-F238E27FC236}">
                <a16:creationId xmlns:a16="http://schemas.microsoft.com/office/drawing/2014/main" id="{B4CE5841-C184-4A70-A609-5FE4A5078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44D5D8-0D03-3144-8D2F-FF321095D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1683169"/>
            <a:ext cx="4068849" cy="4148586"/>
          </a:xfrm>
        </p:spPr>
        <p:txBody>
          <a:bodyPr anchor="t">
            <a:norm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What is </a:t>
            </a:r>
            <a:r>
              <a:rPr lang="en-US" sz="4800" dirty="0" err="1">
                <a:solidFill>
                  <a:schemeClr val="bg1"/>
                </a:solidFill>
              </a:rPr>
              <a:t>HashiCorp</a:t>
            </a:r>
            <a:r>
              <a:rPr lang="en-US" sz="4800" dirty="0">
                <a:solidFill>
                  <a:schemeClr val="bg1"/>
                </a:solidFill>
              </a:rPr>
              <a:t> Nomad?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F84272-84BD-4241-A937-9BE40AA9B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32504" y="1683170"/>
            <a:ext cx="5818248" cy="4148585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 flexible workload orchestrator</a:t>
            </a:r>
          </a:p>
          <a:p>
            <a:r>
              <a:rPr lang="en-US" sz="2000" dirty="0">
                <a:solidFill>
                  <a:schemeClr val="bg1"/>
                </a:solidFill>
              </a:rPr>
              <a:t>Declarative style (</a:t>
            </a:r>
            <a:r>
              <a:rPr lang="en-US" sz="2000" dirty="0" err="1">
                <a:solidFill>
                  <a:schemeClr val="bg1"/>
                </a:solidFill>
              </a:rPr>
              <a:t>IaC</a:t>
            </a:r>
            <a:r>
              <a:rPr lang="en-US" sz="2000" dirty="0">
                <a:solidFill>
                  <a:schemeClr val="bg1"/>
                </a:solidFill>
              </a:rPr>
              <a:t>)</a:t>
            </a:r>
          </a:p>
        </p:txBody>
      </p:sp>
      <p:sp>
        <p:nvSpPr>
          <p:cNvPr id="24" name="Rectangle 9">
            <a:extLst>
              <a:ext uri="{FF2B5EF4-FFF2-40B4-BE49-F238E27FC236}">
                <a16:creationId xmlns:a16="http://schemas.microsoft.com/office/drawing/2014/main" id="{CD1AAA2C-FBBE-42AA-B869-31D524B765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41248" y="6112341"/>
            <a:ext cx="1050645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" name="Rectangle 11">
            <a:extLst>
              <a:ext uri="{FF2B5EF4-FFF2-40B4-BE49-F238E27FC236}">
                <a16:creationId xmlns:a16="http://schemas.microsoft.com/office/drawing/2014/main" id="{5F937BBF-9326-4230-AB1B-F1795E3505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2916936" y="4000284"/>
            <a:ext cx="54864" cy="42062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930618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9AC0170-BB04-CC44-A079-381A0710F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889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8033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3E042-691B-1B4A-AB8B-5F90CECDA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Nomad key features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3060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EE0A14-91E7-0243-BB3E-B9E23B232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Deploy Containers and Legacy Applications like binary, Java</a:t>
            </a:r>
          </a:p>
          <a:p>
            <a:r>
              <a:rPr lang="en-US" dirty="0">
                <a:solidFill>
                  <a:schemeClr val="bg1"/>
                </a:solidFill>
              </a:rPr>
              <a:t>Simple &amp; Reliable</a:t>
            </a:r>
          </a:p>
          <a:p>
            <a:r>
              <a:rPr lang="en-US" dirty="0">
                <a:solidFill>
                  <a:schemeClr val="bg1"/>
                </a:solidFill>
              </a:rPr>
              <a:t>Proven scalability</a:t>
            </a:r>
          </a:p>
          <a:p>
            <a:r>
              <a:rPr lang="en-US" dirty="0">
                <a:solidFill>
                  <a:schemeClr val="bg1"/>
                </a:solidFill>
              </a:rPr>
              <a:t>And many more</a:t>
            </a:r>
          </a:p>
        </p:txBody>
      </p:sp>
    </p:spTree>
    <p:extLst>
      <p:ext uri="{BB962C8B-B14F-4D97-AF65-F5344CB8AC3E}">
        <p14:creationId xmlns:p14="http://schemas.microsoft.com/office/powerpoint/2010/main" val="9105261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3E042-691B-1B4A-AB8B-5F90CECDA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err="1">
                <a:solidFill>
                  <a:schemeClr val="bg1"/>
                </a:solidFill>
              </a:rPr>
              <a:t>HashiCorp</a:t>
            </a:r>
            <a:r>
              <a:rPr lang="en-US" dirty="0">
                <a:solidFill>
                  <a:schemeClr val="bg1"/>
                </a:solidFill>
              </a:rPr>
              <a:t> Nomad Architect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3060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F75AE85-F2A5-024D-B723-F744D0EE8D7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71620" y="2091095"/>
            <a:ext cx="9452224" cy="4206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0909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3E042-691B-1B4A-AB8B-5F90CECDA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Why Nomad but not X?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3060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EE0A14-91E7-0243-BB3E-B9E23B232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K8S: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Nomad is much simple and more general purpose.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K8S need lot of things to fully functional, Nomad only need single binary to work.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K8S only support containerized application. Nomad support most type of application, including container.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42835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3E042-691B-1B4A-AB8B-5F90CECDA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Why Nomad but not X?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3060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EE0A14-91E7-0243-BB3E-B9E23B232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Ansible: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Ansible can deploy application too, but its more like configuration management. The same goes for Chef/Puppet</a:t>
            </a:r>
          </a:p>
          <a:p>
            <a:r>
              <a:rPr lang="en-US" dirty="0">
                <a:solidFill>
                  <a:schemeClr val="bg1"/>
                </a:solidFill>
              </a:rPr>
              <a:t>Terraform: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Terraform can also deploy application, but its more like provisioning tools.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These tools are not ORCHESTRATOR!!!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98446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017517EF-BD4D-4055-BDB4-A322C53568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ADDB668-2CA4-4D2B-9C34-3487CA330B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1553" y="304802"/>
            <a:ext cx="11097349" cy="1573149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D3E042-691B-1B4A-AB8B-5F90CECDA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1690" y="405575"/>
            <a:ext cx="6430414" cy="13716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Why Nomad? Again!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568BC19-F052-4108-93E1-6A3D1DEC072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784" y="764424"/>
            <a:ext cx="128016" cy="653903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5FD337D-4D6B-4C8B-B6F5-121097E098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130604" y="1071836"/>
            <a:ext cx="1021458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EEE0A14-91E7-0243-BB3E-B9E23B2321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Currently we had already relied on Consul, which was one of many software in The </a:t>
            </a:r>
            <a:r>
              <a:rPr lang="en-US" dirty="0" err="1">
                <a:solidFill>
                  <a:schemeClr val="bg1"/>
                </a:solidFill>
              </a:rPr>
              <a:t>HashiStack</a:t>
            </a:r>
            <a:r>
              <a:rPr lang="en-US" dirty="0">
                <a:solidFill>
                  <a:schemeClr val="bg1"/>
                </a:solidFill>
              </a:rPr>
              <a:t>. Nomad is seamlessly connect with Consul to support Service Discovery.</a:t>
            </a:r>
          </a:p>
          <a:p>
            <a:r>
              <a:rPr lang="en-US" dirty="0">
                <a:solidFill>
                  <a:schemeClr val="bg1"/>
                </a:solidFill>
              </a:rPr>
              <a:t>Less magic! – There will be less Black Magic, Nomad try to do one and only one thing: orchestrate workload.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5613967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DarkSeedLeftStep">
      <a:dk1>
        <a:srgbClr val="000000"/>
      </a:dk1>
      <a:lt1>
        <a:srgbClr val="FFFFFF"/>
      </a:lt1>
      <a:dk2>
        <a:srgbClr val="243D41"/>
      </a:dk2>
      <a:lt2>
        <a:srgbClr val="EBEAE6"/>
      </a:lt2>
      <a:accent1>
        <a:srgbClr val="3C63D4"/>
      </a:accent1>
      <a:accent2>
        <a:srgbClr val="2A90C2"/>
      </a:accent2>
      <a:accent3>
        <a:srgbClr val="33B5AA"/>
      </a:accent3>
      <a:accent4>
        <a:srgbClr val="29BA71"/>
      </a:accent4>
      <a:accent5>
        <a:srgbClr val="35BB40"/>
      </a:accent5>
      <a:accent6>
        <a:srgbClr val="58B728"/>
      </a:accent6>
      <a:hlink>
        <a:srgbClr val="31944A"/>
      </a:hlink>
      <a:folHlink>
        <a:srgbClr val="848484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312</Words>
  <Application>Microsoft Macintosh PowerPoint</Application>
  <PresentationFormat>Widescreen</PresentationFormat>
  <Paragraphs>46</Paragraphs>
  <Slides>12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Avenir Next LT Pro</vt:lpstr>
      <vt:lpstr>Calibri</vt:lpstr>
      <vt:lpstr>AccentBoxVTI</vt:lpstr>
      <vt:lpstr>The HashiCorp Nomad</vt:lpstr>
      <vt:lpstr>PowerPoint Presentation</vt:lpstr>
      <vt:lpstr>What is HashiCorp Nomad?</vt:lpstr>
      <vt:lpstr>PowerPoint Presentation</vt:lpstr>
      <vt:lpstr>Nomad key features</vt:lpstr>
      <vt:lpstr>HashiCorp Nomad Architect</vt:lpstr>
      <vt:lpstr>Why Nomad but not X?</vt:lpstr>
      <vt:lpstr>Why Nomad but not X?</vt:lpstr>
      <vt:lpstr>Why Nomad? Again!</vt:lpstr>
      <vt:lpstr>DEMO</vt:lpstr>
      <vt:lpstr>Question and Answer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HashiCorp Nomad</dc:title>
  <dc:creator>51101807@stu.hcmut.edu.vn</dc:creator>
  <cp:lastModifiedBy>51101807@stu.hcmut.edu.vn</cp:lastModifiedBy>
  <cp:revision>4</cp:revision>
  <dcterms:created xsi:type="dcterms:W3CDTF">2020-03-29T13:21:06Z</dcterms:created>
  <dcterms:modified xsi:type="dcterms:W3CDTF">2020-03-29T14:28:29Z</dcterms:modified>
</cp:coreProperties>
</file>